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7" r:id="rId9"/>
    <p:sldId id="263" r:id="rId10"/>
    <p:sldId id="264" r:id="rId11"/>
    <p:sldId id="272" r:id="rId12"/>
    <p:sldId id="266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47B57-947D-4CB6-8AC2-207F921E8D32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FD4FD-6004-4403-9118-B470DEA3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7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Clay Coyote Pottery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FD4FD-6004-4403-9118-B470DEA35E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4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N3 Pottery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FD4FD-6004-4403-9118-B470DEA35E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4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N3 Pottery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FD4FD-6004-4403-9118-B470DEA35E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deit.com.au/Main/Item?itemId=1230834&amp;tellafriend=tru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democraticcup.com/collections/a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aftinamerica.org/episode/servic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ica.com/p/green-stoneware-ceramic-serving-platter/6465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026" name="Picture 2" descr="Image result for Ehren Tool Cups">
            <a:extLst>
              <a:ext uri="{FF2B5EF4-FFF2-40B4-BE49-F238E27FC236}">
                <a16:creationId xmlns:a16="http://schemas.microsoft.com/office/drawing/2014/main" id="{17D4D75C-2B45-4BE5-9298-5ABE23055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2"/>
          <a:stretch/>
        </p:blipFill>
        <p:spPr bwMode="auto">
          <a:xfrm>
            <a:off x="474133" y="474133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5C7289-8174-4D58-ACAE-F44774004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Serving Up Social Justice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44B87-2844-43E4-B820-2A457E4DC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US" i="1" dirty="0"/>
              <a:t>"There's nothing I do that I think will change the world, but there's nothing in the world that releases me from my obligation to try."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4178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30F24-A961-4006-BD5E-5D40F1C9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dirty="0"/>
              <a:t>Sue </a:t>
            </a:r>
            <a:r>
              <a:rPr lang="en-US" sz="4600" dirty="0" err="1"/>
              <a:t>Tirrel</a:t>
            </a:r>
            <a:endParaRPr lang="en-US" sz="4600" dirty="0"/>
          </a:p>
        </p:txBody>
      </p:sp>
      <p:pic>
        <p:nvPicPr>
          <p:cNvPr id="3074" name="Picture 2" descr="Image result for Sue Tirrell wolf and sheep">
            <a:extLst>
              <a:ext uri="{FF2B5EF4-FFF2-40B4-BE49-F238E27FC236}">
                <a16:creationId xmlns:a16="http://schemas.microsoft.com/office/drawing/2014/main" id="{640DEA66-2687-41FB-A4EA-5ECCA4A5C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601" y="1113063"/>
            <a:ext cx="6451230" cy="4628758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2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0CD20-B918-4E86-A932-6B55CB2D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639098"/>
            <a:ext cx="4798142" cy="3755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N3 Pottery</a:t>
            </a:r>
          </a:p>
        </p:txBody>
      </p:sp>
      <p:pic>
        <p:nvPicPr>
          <p:cNvPr id="4" name="Content Placeholder 3" descr="Coast of Maine Ceramic Topography Transfer Tray">
            <a:extLst>
              <a:ext uri="{FF2B5EF4-FFF2-40B4-BE49-F238E27FC236}">
                <a16:creationId xmlns:a16="http://schemas.microsoft.com/office/drawing/2014/main" id="{133CAA52-2A07-40AD-BDE7-842DD841254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06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83BBD7C-498A-4C5D-AB41-F426C68B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C244CB4-82F8-408B-90CF-8790B49200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AEB2EDF-947E-4C45-84CA-A7677672F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7E0AB0B-FFA9-4D57-AC8F-5F83219DA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AE4624A-38E2-4004-A68A-46B487FF7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389D2B9-4681-43B1-B432-CF57F21B1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243419A-744C-4016-8F12-40F0C0183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73703-B6BE-4D3C-9A7A-713446A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5" y="1143000"/>
            <a:ext cx="6268246" cy="31340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hlinkClick r:id="rId3"/>
              </a:rPr>
              <a:t>https://madeit.com.au/Main/Item?itemId=1230834&amp;tellafriend=true</a:t>
            </a:r>
            <a:endParaRPr lang="en-US" sz="2000" dirty="0"/>
          </a:p>
        </p:txBody>
      </p:sp>
      <p:pic>
        <p:nvPicPr>
          <p:cNvPr id="2050" name="Picture 2" descr="Image result for textured ceramic platter">
            <a:extLst>
              <a:ext uri="{FF2B5EF4-FFF2-40B4-BE49-F238E27FC236}">
                <a16:creationId xmlns:a16="http://schemas.microsoft.com/office/drawing/2014/main" id="{57912147-C364-4F23-9324-1A01AE5CD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r="1515" b="1"/>
          <a:stretch/>
        </p:blipFill>
        <p:spPr bwMode="auto">
          <a:xfrm>
            <a:off x="1109764" y="1113063"/>
            <a:ext cx="3531062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6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73F6-5F8F-436A-96A8-A8AF4DBC8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C43F-55B7-4C52-A5CA-5A9C387DD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https://www.thedemocraticcup.com/collections/all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2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4402-4D0E-45F9-A853-CAAB46814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of Your Most Important Core Values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A9591-082A-48A5-9093-FEEE9FFF9FD3}"/>
              </a:ext>
            </a:extLst>
          </p:cNvPr>
          <p:cNvSpPr txBox="1"/>
          <p:nvPr/>
        </p:nvSpPr>
        <p:spPr>
          <a:xfrm>
            <a:off x="948267" y="3104444"/>
            <a:ext cx="103180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Core values</a:t>
            </a:r>
            <a:r>
              <a:rPr lang="en-US" sz="4000" dirty="0"/>
              <a:t> are your fundamental beliefs. These guiding principles dictate your behavior and help you understand the difference between right and wrong.</a:t>
            </a:r>
          </a:p>
        </p:txBody>
      </p:sp>
    </p:spTree>
    <p:extLst>
      <p:ext uri="{BB962C8B-B14F-4D97-AF65-F5344CB8AC3E}">
        <p14:creationId xmlns:p14="http://schemas.microsoft.com/office/powerpoint/2010/main" val="376438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162D-0B44-414A-B090-DA5824963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D89B-50A4-4679-9372-01F3092B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Compassion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Integrity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Empathy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Perseverance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Respect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Equality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Honesty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31B561-90B4-430A-9B88-5A44E6E48646}"/>
              </a:ext>
            </a:extLst>
          </p:cNvPr>
          <p:cNvSpPr txBox="1"/>
          <p:nvPr/>
        </p:nvSpPr>
        <p:spPr>
          <a:xfrm>
            <a:off x="4125433" y="2806994"/>
            <a:ext cx="2232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Authenticity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Peace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4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215E-92F8-48B4-88F9-CA909FAD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8B06-FAC1-4282-8F9A-BA3156FE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91204" cy="34163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War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Environmental Sustainability (Global Warming, Pollution)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Civil Rights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Women’s Rights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Gay Rights (LGBTQ)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Animal Rights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/>
              <a:t>Gun Violence and Public Shootings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34DD8-2F0E-4A5C-95D1-6C92EAA11A3C}"/>
              </a:ext>
            </a:extLst>
          </p:cNvPr>
          <p:cNvSpPr txBox="1"/>
          <p:nvPr/>
        </p:nvSpPr>
        <p:spPr>
          <a:xfrm>
            <a:off x="6315739" y="2672612"/>
            <a:ext cx="4231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Mental Health and Suicide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Healthcare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Addiction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Domestic Abuse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Poverty/ Starvation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Bullying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Immigration</a:t>
            </a:r>
          </a:p>
        </p:txBody>
      </p:sp>
    </p:spTree>
    <p:extLst>
      <p:ext uri="{BB962C8B-B14F-4D97-AF65-F5344CB8AC3E}">
        <p14:creationId xmlns:p14="http://schemas.microsoft.com/office/powerpoint/2010/main" val="308529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67D9-0D64-4FCD-B860-B6E29A8D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28E8-0BB8-4669-873C-31545934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Fair and Just relations between the individual and society involving equal access to opportunities and privileges.</a:t>
            </a:r>
          </a:p>
          <a:p>
            <a:r>
              <a:rPr lang="en-US" sz="4000" dirty="0"/>
              <a:t>Does your society uphold or challenge your core values? </a:t>
            </a:r>
          </a:p>
        </p:txBody>
      </p:sp>
    </p:spTree>
    <p:extLst>
      <p:ext uri="{BB962C8B-B14F-4D97-AF65-F5344CB8AC3E}">
        <p14:creationId xmlns:p14="http://schemas.microsoft.com/office/powerpoint/2010/main" val="2264558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B6B0-FC0D-41EA-8677-CDCE500E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Ehren</a:t>
            </a:r>
            <a:r>
              <a:rPr lang="en-US" dirty="0"/>
              <a:t> Tool- Artist and Activist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D171-1225-4EE9-9843-6E0B82BD4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170" y="2752356"/>
            <a:ext cx="9034449" cy="36909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900" u="sng" dirty="0">
                <a:hlinkClick r:id="rId2"/>
              </a:rPr>
              <a:t>https://www.craftinamerica.org/episode/service</a:t>
            </a:r>
            <a:endParaRPr lang="en-US" sz="3900" u="sng" dirty="0"/>
          </a:p>
          <a:p>
            <a:r>
              <a:rPr lang="en-US" sz="4000" dirty="0"/>
              <a:t>Why did Tool use cups as his vehicle for awareness?</a:t>
            </a:r>
          </a:p>
          <a:p>
            <a:r>
              <a:rPr lang="en-US" sz="4000" dirty="0"/>
              <a:t>How did the imagery on his cups represent the social issue he addressed?</a:t>
            </a:r>
          </a:p>
          <a:p>
            <a:r>
              <a:rPr lang="en-US" sz="4000" dirty="0"/>
              <a:t>How did he take his artwork a step further to communicate his message about war?</a:t>
            </a:r>
          </a:p>
        </p:txBody>
      </p:sp>
    </p:spTree>
    <p:extLst>
      <p:ext uri="{BB962C8B-B14F-4D97-AF65-F5344CB8AC3E}">
        <p14:creationId xmlns:p14="http://schemas.microsoft.com/office/powerpoint/2010/main" val="41483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D7F8C-4CC3-4EAC-A89A-6DF6466FC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Servin’ Up 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A594A-A227-4367-BF67-CFDAA6DF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The Fort Collins Art Association is holding a community dinner to raise awareness about important social issues. You have been asked to design a platter which will visually represent issues important to you in order to catalyze a conversation about difficult topics.  You will use surface design techniques including glazing, texture application, stencils, and stamps to create a story about social justice on your platter. </a:t>
            </a:r>
          </a:p>
        </p:txBody>
      </p:sp>
    </p:spTree>
    <p:extLst>
      <p:ext uri="{BB962C8B-B14F-4D97-AF65-F5344CB8AC3E}">
        <p14:creationId xmlns:p14="http://schemas.microsoft.com/office/powerpoint/2010/main" val="125477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39848-580E-4BEC-A230-15B6BBCE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hlinkClick r:id="rId3"/>
              </a:rPr>
              <a:t>https://www.novica.com/p/green-stoneware-ceramic-serving-platter/64650/</a:t>
            </a:r>
            <a:endParaRPr lang="en-US" sz="1400"/>
          </a:p>
        </p:txBody>
      </p:sp>
      <p:pic>
        <p:nvPicPr>
          <p:cNvPr id="4" name="Content Placeholder 3" descr="Image result for ceramic platters">
            <a:extLst>
              <a:ext uri="{FF2B5EF4-FFF2-40B4-BE49-F238E27FC236}">
                <a16:creationId xmlns:a16="http://schemas.microsoft.com/office/drawing/2014/main" id="{DEB1ACAC-0EF0-437F-9017-2D9C88A0CF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405284"/>
            <a:ext cx="6470907" cy="4044316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705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DED73-F408-4E91-8B94-27F6506C5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515" y="2122599"/>
            <a:ext cx="3382297" cy="32819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Platter Designs and Surface Design Ideas </a:t>
            </a:r>
          </a:p>
        </p:txBody>
      </p:sp>
      <p:pic>
        <p:nvPicPr>
          <p:cNvPr id="4" name="Content Placeholder 3" descr="Related image">
            <a:extLst>
              <a:ext uri="{FF2B5EF4-FFF2-40B4-BE49-F238E27FC236}">
                <a16:creationId xmlns:a16="http://schemas.microsoft.com/office/drawing/2014/main" id="{C6D9B9EB-A915-47AC-8A44-BA082F07551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461904"/>
            <a:ext cx="6470907" cy="3931076"/>
          </a:xfrm>
          <a:prstGeom prst="roundRect">
            <a:avLst>
              <a:gd name="adj" fmla="val 1329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A16831-E7B9-4B93-ADCF-C84402BDD056}"/>
              </a:ext>
            </a:extLst>
          </p:cNvPr>
          <p:cNvSpPr txBox="1"/>
          <p:nvPr/>
        </p:nvSpPr>
        <p:spPr>
          <a:xfrm>
            <a:off x="1588168" y="5598695"/>
            <a:ext cx="53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b="1" dirty="0"/>
              <a:t>Clay Coyote Pottery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47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304</Words>
  <Application>Microsoft Office PowerPoint</Application>
  <PresentationFormat>Widescreen</PresentationFormat>
  <Paragraphs>60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</vt:lpstr>
      <vt:lpstr>Wingdings 3</vt:lpstr>
      <vt:lpstr>Ion Boardroom</vt:lpstr>
      <vt:lpstr>Serving Up Social Justice </vt:lpstr>
      <vt:lpstr>Think of Your Most Important Core Values</vt:lpstr>
      <vt:lpstr>Core Values</vt:lpstr>
      <vt:lpstr>Social Issues:</vt:lpstr>
      <vt:lpstr>Social Justice</vt:lpstr>
      <vt:lpstr>Ehren Tool- Artist and Activist</vt:lpstr>
      <vt:lpstr>Servin’ Up Social Justice</vt:lpstr>
      <vt:lpstr>https://www.novica.com/p/green-stoneware-ceramic-serving-platter/64650/</vt:lpstr>
      <vt:lpstr>Platter Designs and Surface Design Ideas </vt:lpstr>
      <vt:lpstr>Sue Tirrel</vt:lpstr>
      <vt:lpstr>N3 Pottery</vt:lpstr>
      <vt:lpstr>https://madeit.com.au/Main/Item?itemId=1230834&amp;tellafriend=true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Up Social Justice</dc:title>
  <dc:creator>Walker,Katie (EID)</dc:creator>
  <cp:lastModifiedBy>Walker,Katie (EID)</cp:lastModifiedBy>
  <cp:revision>7</cp:revision>
  <dcterms:created xsi:type="dcterms:W3CDTF">2019-10-01T01:29:26Z</dcterms:created>
  <dcterms:modified xsi:type="dcterms:W3CDTF">2019-10-01T02:30:09Z</dcterms:modified>
</cp:coreProperties>
</file>